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1A4CE-272E-4299-8132-36AE9DE05224}" type="datetimeFigureOut">
              <a:t>8/1/2025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CE363-B96C-4F3F-A13A-A4812609C6A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51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1892808"/>
            <a:ext cx="8010144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MERN Stack Development 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832104" y="4197096"/>
            <a:ext cx="8010144" cy="18928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MERN stack development leverages the strengths of MongoDB, Express.js, React, and Node.js to create robust full-stack web applications. This versatile architecture enables developers to build dynamic and high-performance applications, utilizing JavaScript across both client and server sides.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715768"/>
            <a:ext cx="3218688" cy="9509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368" y="2715768"/>
            <a:ext cx="3218688" cy="9509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2715768"/>
            <a:ext cx="3218688" cy="9509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608" y="2715768"/>
            <a:ext cx="3218688" cy="95097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832104" y="170078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Building a MERN Application</a:t>
            </a:r>
            <a:endParaRPr lang="en-US" sz="4640" dirty="0"/>
          </a:p>
        </p:txBody>
      </p:sp>
      <p:sp>
        <p:nvSpPr>
          <p:cNvPr id="9" name="Text 1"/>
          <p:cNvSpPr/>
          <p:nvPr/>
        </p:nvSpPr>
        <p:spPr>
          <a:xfrm>
            <a:off x="2368296" y="2971800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1078992" y="4014216"/>
            <a:ext cx="274320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Project Setup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1078992" y="4526280"/>
            <a:ext cx="2743200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Set up a new Node.js project and install packages.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4325112" y="4014216"/>
            <a:ext cx="274320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Creating the API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4325112" y="4526280"/>
            <a:ext cx="2743200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Develop back-end API using Express.js for data interaction.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5614416" y="2971800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5" name="Text 7"/>
          <p:cNvSpPr/>
          <p:nvPr/>
        </p:nvSpPr>
        <p:spPr>
          <a:xfrm>
            <a:off x="7571232" y="4014216"/>
            <a:ext cx="274320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React Front-End</a:t>
            </a:r>
            <a:endParaRPr lang="en-US" sz="2320" dirty="0"/>
          </a:p>
        </p:txBody>
      </p:sp>
      <p:sp>
        <p:nvSpPr>
          <p:cNvPr id="16" name="Text 8"/>
          <p:cNvSpPr/>
          <p:nvPr/>
        </p:nvSpPr>
        <p:spPr>
          <a:xfrm>
            <a:off x="7571232" y="4526280"/>
            <a:ext cx="2743200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Build front-end components with React interacting with API.</a:t>
            </a: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8860536" y="2971800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8" name="Text 10"/>
          <p:cNvSpPr/>
          <p:nvPr/>
        </p:nvSpPr>
        <p:spPr>
          <a:xfrm>
            <a:off x="10817352" y="4014216"/>
            <a:ext cx="274320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Integration and Testing</a:t>
            </a:r>
            <a:endParaRPr lang="en-US" sz="2320" dirty="0"/>
          </a:p>
        </p:txBody>
      </p:sp>
      <p:sp>
        <p:nvSpPr>
          <p:cNvPr id="19" name="Text 11"/>
          <p:cNvSpPr/>
          <p:nvPr/>
        </p:nvSpPr>
        <p:spPr>
          <a:xfrm>
            <a:off x="10817352" y="4892040"/>
            <a:ext cx="2743200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Integrate components and test application functionality.</a:t>
            </a:r>
            <a:endParaRPr lang="en-US" sz="1850" dirty="0"/>
          </a:p>
        </p:txBody>
      </p:sp>
      <p:sp>
        <p:nvSpPr>
          <p:cNvPr id="20" name="Text 12"/>
          <p:cNvSpPr/>
          <p:nvPr/>
        </p:nvSpPr>
        <p:spPr>
          <a:xfrm>
            <a:off x="12106656" y="2971800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4</a:t>
            </a:r>
            <a:endParaRPr lang="en-US" sz="232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798064"/>
            <a:ext cx="4142232" cy="33832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656" y="2798064"/>
            <a:ext cx="4142232" cy="338328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2798064"/>
            <a:ext cx="4142232" cy="338328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178308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Conclusion on MERN Stack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1078992" y="2916936"/>
            <a:ext cx="3675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Benefits of MERN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1078992" y="3429000"/>
            <a:ext cx="3675888" cy="2267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The MERN stack allows for rapid development, code reusability, and a unified language across the stack, making it an attractive choice for developers.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5486400" y="2916936"/>
            <a:ext cx="3675888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Community and Resources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5486400" y="3794760"/>
            <a:ext cx="3675888" cy="2267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A vibrant community and extensive resources are available for MERN development, providing support and tools for developers at all levels.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9893808" y="2916936"/>
            <a:ext cx="3675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Future Trends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9893808" y="3429000"/>
            <a:ext cx="3675888" cy="2267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As web applications continue to evolve, the MERN stack is likely to adapt, incorporating new tools and methodologies to stay relevant in the tech landscape.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10896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640" u="sng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Thank You</a:t>
            </a:r>
            <a:endParaRPr lang="en-US" sz="4640" dirty="0"/>
          </a:p>
        </p:txBody>
      </p:sp>
      <p:sp>
        <p:nvSpPr>
          <p:cNvPr id="4" name="Text 1"/>
          <p:cNvSpPr/>
          <p:nvPr/>
        </p:nvSpPr>
        <p:spPr>
          <a:xfrm>
            <a:off x="832104" y="411480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2104" y="475488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5006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64922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Introduction</a:t>
            </a:r>
            <a:endParaRPr lang="en-US" sz="6410" dirty="0"/>
          </a:p>
        </p:txBody>
      </p:sp>
      <p:sp>
        <p:nvSpPr>
          <p:cNvPr id="4" name="Text 1"/>
          <p:cNvSpPr/>
          <p:nvPr/>
        </p:nvSpPr>
        <p:spPr>
          <a:xfrm>
            <a:off x="832104" y="1938528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Hello, I am Jay Khatik.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2104" y="2578608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📍 Ahmedabad, India | 🎓 B.C.A Student | Aspiring MERN Stack Developer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2104" y="3218688"/>
            <a:ext cx="12984480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"I am a dedicated and adaptable individual with a strong desire to learn and grow. I am currently pursuing a Bachelor's degree in Computer Applications and developing my skills in MERN Stack Development at TOPS Technologies. I enjoy creating clean, responsive, and scalable web applications that solve real-world problems."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2104" y="461772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u="sng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Highlights :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2104" y="5266944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         💻 Skills: React.js, Node.js, Express.js, MongoDB, HTML, CSS, Bootstrap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2104" y="5907024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         🧪 Internship: Web + IoT Development at Infolabz , Ahmedabad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32104" y="6547104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         🛠 Projects: i) Smarteen Card ii) NiviaSport Clone iii) Zay Shop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832104" y="7196328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        🧠 Strengths: Creativity, Time Management, Teamwork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32104" y="7836408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        🎯 Interests: Singing, Cricket, Traveling, Music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2104" y="8476488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320" y="3310128"/>
            <a:ext cx="5056632" cy="182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0984" y="4526280"/>
            <a:ext cx="5458968" cy="182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7792" y="5742432"/>
            <a:ext cx="5861304" cy="182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248" y="2112264"/>
            <a:ext cx="3209544" cy="112471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3584" y="3319272"/>
            <a:ext cx="2404872" cy="112471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5920" y="4535424"/>
            <a:ext cx="1609344" cy="112471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48256" y="5742432"/>
            <a:ext cx="804672" cy="1124712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832104" y="1088136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Contact Information </a:t>
            </a:r>
            <a:endParaRPr lang="en-US" sz="4640" dirty="0"/>
          </a:p>
        </p:txBody>
      </p:sp>
      <p:sp>
        <p:nvSpPr>
          <p:cNvPr id="12" name="Text 1"/>
          <p:cNvSpPr/>
          <p:nvPr/>
        </p:nvSpPr>
        <p:spPr>
          <a:xfrm>
            <a:off x="2368296" y="2450592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3" name="Text 2"/>
          <p:cNvSpPr/>
          <p:nvPr/>
        </p:nvSpPr>
        <p:spPr>
          <a:xfrm>
            <a:off x="2368296" y="3666744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4" name="Text 3"/>
          <p:cNvSpPr/>
          <p:nvPr/>
        </p:nvSpPr>
        <p:spPr>
          <a:xfrm>
            <a:off x="4279392" y="2231136"/>
            <a:ext cx="43068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Name </a:t>
            </a:r>
            <a:endParaRPr lang="en-US" sz="2320" dirty="0"/>
          </a:p>
        </p:txBody>
      </p:sp>
      <p:sp>
        <p:nvSpPr>
          <p:cNvPr id="15" name="Text 4"/>
          <p:cNvSpPr/>
          <p:nvPr/>
        </p:nvSpPr>
        <p:spPr>
          <a:xfrm>
            <a:off x="4279392" y="2734056"/>
            <a:ext cx="4306824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Jay Khatik</a:t>
            </a:r>
            <a:endParaRPr lang="en-US" sz="1850" dirty="0"/>
          </a:p>
        </p:txBody>
      </p:sp>
      <p:sp>
        <p:nvSpPr>
          <p:cNvPr id="16" name="Text 5"/>
          <p:cNvSpPr/>
          <p:nvPr/>
        </p:nvSpPr>
        <p:spPr>
          <a:xfrm>
            <a:off x="3886200" y="3438144"/>
            <a:ext cx="47091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E-mail</a:t>
            </a:r>
            <a:endParaRPr lang="en-US" sz="2320" dirty="0"/>
          </a:p>
        </p:txBody>
      </p:sp>
      <p:sp>
        <p:nvSpPr>
          <p:cNvPr id="17" name="Text 6"/>
          <p:cNvSpPr/>
          <p:nvPr/>
        </p:nvSpPr>
        <p:spPr>
          <a:xfrm>
            <a:off x="2368296" y="4882896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8" name="Text 7"/>
          <p:cNvSpPr/>
          <p:nvPr/>
        </p:nvSpPr>
        <p:spPr>
          <a:xfrm>
            <a:off x="3886200" y="3950208"/>
            <a:ext cx="470916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jaykhatik1905@gmail.com</a:t>
            </a:r>
            <a:endParaRPr lang="en-US" sz="1850" dirty="0"/>
          </a:p>
        </p:txBody>
      </p:sp>
      <p:sp>
        <p:nvSpPr>
          <p:cNvPr id="19" name="Text 8"/>
          <p:cNvSpPr/>
          <p:nvPr/>
        </p:nvSpPr>
        <p:spPr>
          <a:xfrm>
            <a:off x="3483864" y="4654296"/>
            <a:ext cx="510235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LinkedIn</a:t>
            </a:r>
            <a:endParaRPr lang="en-US" sz="2320" dirty="0"/>
          </a:p>
        </p:txBody>
      </p:sp>
      <p:sp>
        <p:nvSpPr>
          <p:cNvPr id="20" name="Text 9"/>
          <p:cNvSpPr/>
          <p:nvPr/>
        </p:nvSpPr>
        <p:spPr>
          <a:xfrm>
            <a:off x="3483864" y="5166360"/>
            <a:ext cx="5102352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linkedin.com/in/jay-khatik/</a:t>
            </a:r>
            <a:endParaRPr lang="en-US" sz="1850" dirty="0"/>
          </a:p>
        </p:txBody>
      </p:sp>
      <p:sp>
        <p:nvSpPr>
          <p:cNvPr id="21" name="Text 10"/>
          <p:cNvSpPr/>
          <p:nvPr/>
        </p:nvSpPr>
        <p:spPr>
          <a:xfrm>
            <a:off x="2368296" y="6089904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22" name="Text 11"/>
          <p:cNvSpPr/>
          <p:nvPr/>
        </p:nvSpPr>
        <p:spPr>
          <a:xfrm>
            <a:off x="3081528" y="5861304"/>
            <a:ext cx="55046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Phone </a:t>
            </a:r>
            <a:endParaRPr lang="en-US" sz="2320" dirty="0"/>
          </a:p>
        </p:txBody>
      </p:sp>
      <p:sp>
        <p:nvSpPr>
          <p:cNvPr id="23" name="Text 12"/>
          <p:cNvSpPr/>
          <p:nvPr/>
        </p:nvSpPr>
        <p:spPr>
          <a:xfrm>
            <a:off x="3081528" y="6373368"/>
            <a:ext cx="550468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+91 9879813898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Introduction to the MERN Stack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459028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What is MERN?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078992" y="5102352"/>
            <a:ext cx="3831336" cy="18928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MERN is a JavaScript stack consisting of MongoDB, Express.js, React, and Node.js, facilitating end-to-end development.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5404104" y="459028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Full-Stack Development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5404104" y="5102352"/>
            <a:ext cx="3831336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MERN allows developers to work on both front-end and back-end, ensuring seamless integration.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9729216" y="459028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JavaScript Everywhere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9729216" y="5102352"/>
            <a:ext cx="3831336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Using JavaScript across all components simplifies development and reduces context switching.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60" y="2679192"/>
            <a:ext cx="1636776" cy="163677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176" y="2679192"/>
            <a:ext cx="1636776" cy="16367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4736" y="2679192"/>
            <a:ext cx="1636776" cy="16367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3152" y="2679192"/>
            <a:ext cx="1636776" cy="163677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154533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MERN Stack Tools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960120" y="4544568"/>
            <a:ext cx="2715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MongoDB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60120" y="5056632"/>
            <a:ext cx="2715768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A NoSQL database that stores data in flexible JSON-like documents.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4297680" y="4544568"/>
            <a:ext cx="2715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Express.js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4297680" y="5056632"/>
            <a:ext cx="2715768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A web application framework for Node.js, designed for building APIs.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7626096" y="4544568"/>
            <a:ext cx="2715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React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7626096" y="5056632"/>
            <a:ext cx="2715768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A JavaScript library for building dynamic user interfaces for web apps.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10963656" y="4544568"/>
            <a:ext cx="2715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Node.js</a:t>
            </a: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10963656" y="5056632"/>
            <a:ext cx="2715768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A JavaScript runtime built on Chrome's V8 JavaScript engine for backend development.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2354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923544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4425696"/>
            <a:ext cx="7790688" cy="77906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425696"/>
            <a:ext cx="7790688" cy="77906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4425696"/>
            <a:ext cx="7790688" cy="77906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MongoDB Overview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950976" y="3090672"/>
            <a:ext cx="3858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NoSQL Database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50976" y="3721608"/>
            <a:ext cx="3858768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MongoDB is a NoSQL database that stores data in flexible, JSON-like documents.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5394960" y="1920240"/>
            <a:ext cx="3858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Scalability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5394960" y="2560320"/>
            <a:ext cx="3858768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Designed to handle large volumes of data and can be scaled horizontally.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4709160" y="6638544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7242048" y="5184648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4" name="Text 7"/>
          <p:cNvSpPr/>
          <p:nvPr/>
        </p:nvSpPr>
        <p:spPr>
          <a:xfrm>
            <a:off x="9838944" y="2715768"/>
            <a:ext cx="3858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Document-Oriented</a:t>
            </a: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9838944" y="3346704"/>
            <a:ext cx="3858768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Data is stored in collections of documents, allowing for rich queries and indexing capabilities.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9765792" y="6638544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3</a:t>
            </a:r>
            <a:endParaRPr lang="en-US" sz="23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2670048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4151376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5623560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806440" y="141732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Express.js Essentials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5971032" y="2688336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6583680" y="2697480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Web Framework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5971032" y="4169664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6583680" y="3209544"/>
            <a:ext cx="721461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A minimal and flexible Node.js web application framework.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6583680" y="4178808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Middleware Support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6583680" y="4690872"/>
            <a:ext cx="721461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Uses middleware for efficient request and response handling.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5971032" y="5641848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6583680" y="5660136"/>
            <a:ext cx="72146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API Development</a:t>
            </a:r>
            <a:endParaRPr lang="en-US" sz="2320" dirty="0"/>
          </a:p>
        </p:txBody>
      </p:sp>
      <p:sp>
        <p:nvSpPr>
          <p:cNvPr id="16" name="Text 9"/>
          <p:cNvSpPr/>
          <p:nvPr/>
        </p:nvSpPr>
        <p:spPr>
          <a:xfrm>
            <a:off x="6583680" y="6163056"/>
            <a:ext cx="721461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Widely used for building RESTful APIs.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017520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944" y="3017520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2640" y="3017520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17647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React.js Fundamentals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996696" y="3044952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1609344" y="3054096"/>
            <a:ext cx="333756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Component-Based Architecture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1609344" y="3931920"/>
            <a:ext cx="3337560" cy="2267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React.js utilizes a component-based architecture, enabling developers to build reusable UI components, leading to more maintainable code.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5422392" y="3044952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6035040" y="3054096"/>
            <a:ext cx="3337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Virtual DOM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6035040" y="3557016"/>
            <a:ext cx="3337560" cy="2267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React's Virtual DOM enhances performance by minimizing direct interactions with the real DOM, allowing for efficient updates and rendering.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9848088" y="3044952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10460736" y="3054096"/>
            <a:ext cx="3337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State Management</a:t>
            </a:r>
            <a:endParaRPr lang="en-US" sz="2320" dirty="0"/>
          </a:p>
        </p:txBody>
      </p:sp>
      <p:sp>
        <p:nvSpPr>
          <p:cNvPr id="16" name="Text 9"/>
          <p:cNvSpPr/>
          <p:nvPr/>
        </p:nvSpPr>
        <p:spPr>
          <a:xfrm>
            <a:off x="10460736" y="3557016"/>
            <a:ext cx="3337560" cy="2267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With state management tools like Redux, React applications can handle complex data flows and improve the organization of the application state.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13350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32525C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Node.js Functionality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50976" y="3931920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JavaScript Runtime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950976" y="4562856"/>
            <a:ext cx="3511296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Node.js enables server-side JavaScript execution.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6071616" y="4407408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7827264" y="3392424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7827264" y="5422392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1F1F1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710928" y="2606040"/>
            <a:ext cx="3986784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Event-Driven Architecture</a:t>
            </a:r>
            <a:endParaRPr lang="en-US" sz="2320" dirty="0"/>
          </a:p>
        </p:txBody>
      </p:sp>
      <p:sp>
        <p:nvSpPr>
          <p:cNvPr id="13" name="Text 7"/>
          <p:cNvSpPr/>
          <p:nvPr/>
        </p:nvSpPr>
        <p:spPr>
          <a:xfrm>
            <a:off x="9710928" y="3611880"/>
            <a:ext cx="3986784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It’s lightweight and efficient for I/O-intensive applications.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9710928" y="5248656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64050"/>
                </a:solidFill>
                <a:latin typeface="思源宋体-思源宋体-Bold" pitchFamily="34" charset="0"/>
                <a:ea typeface="思源宋体-思源宋体-Bold" pitchFamily="34" charset="-122"/>
                <a:cs typeface="思源宋体-思源宋体-Bold" pitchFamily="34" charset="-120"/>
              </a:rPr>
              <a:t>Package Management</a:t>
            </a:r>
            <a:endParaRPr lang="en-US" sz="2320" dirty="0"/>
          </a:p>
        </p:txBody>
      </p:sp>
      <p:sp>
        <p:nvSpPr>
          <p:cNvPr id="15" name="Text 9"/>
          <p:cNvSpPr/>
          <p:nvPr/>
        </p:nvSpPr>
        <p:spPr>
          <a:xfrm>
            <a:off x="9710928" y="5879592"/>
            <a:ext cx="3986784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6405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npm streamlines code sharing and dependency management.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2</cp:revision>
  <dcterms:created xsi:type="dcterms:W3CDTF">2025-08-01T10:27:39Z</dcterms:created>
  <dcterms:modified xsi:type="dcterms:W3CDTF">2025-08-01T10:50:04Z</dcterms:modified>
</cp:coreProperties>
</file>